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7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51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16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11" Type="http://schemas.openxmlformats.org/officeDocument/2006/relationships/image" Target="../media/image11.png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3.png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29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656423" y="3726226"/>
            <a:ext cx="72681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Softmax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668660" y="1285341"/>
            <a:ext cx="7243707" cy="1827004"/>
          </a:xfrm>
        </p:spPr>
        <p:txBody>
          <a:bodyPr>
            <a:noAutofit/>
          </a:bodyPr>
          <a:lstStyle/>
          <a:p>
            <a:r>
              <a:rPr lang="en-US" dirty="0"/>
              <a:t>Multi-class</a:t>
            </a:r>
            <a:br>
              <a:rPr lang="en-US" dirty="0"/>
            </a:br>
            <a:r>
              <a:rPr lang="en-US" dirty="0"/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Recognizing cats, dogs, and baby chicks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82880" y="1219685"/>
            <a:ext cx="11719566" cy="1186631"/>
            <a:chOff x="167634" y="1508443"/>
            <a:chExt cx="15059914" cy="161702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21091"/>
            <a:stretch/>
          </p:blipFill>
          <p:spPr>
            <a:xfrm>
              <a:off x="167634" y="1508443"/>
              <a:ext cx="1715302" cy="160304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b="12116"/>
            <a:stretch/>
          </p:blipFill>
          <p:spPr>
            <a:xfrm>
              <a:off x="2074007" y="1508443"/>
              <a:ext cx="1715302" cy="16030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5921"/>
            <a:stretch/>
          </p:blipFill>
          <p:spPr>
            <a:xfrm>
              <a:off x="13512246" y="1522415"/>
              <a:ext cx="1715302" cy="160304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93126" y="1508443"/>
              <a:ext cx="1715302" cy="160304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/>
            <a:srcRect l="17231" r="8890"/>
            <a:stretch/>
          </p:blipFill>
          <p:spPr>
            <a:xfrm>
              <a:off x="9699499" y="1508443"/>
              <a:ext cx="1715302" cy="160304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l="10982" t="7058" r="20498" b="14707"/>
            <a:stretch/>
          </p:blipFill>
          <p:spPr>
            <a:xfrm>
              <a:off x="3980380" y="1508443"/>
              <a:ext cx="1715302" cy="160304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605872" y="1522415"/>
              <a:ext cx="1715302" cy="158907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753" y="1508443"/>
              <a:ext cx="1715302" cy="1617021"/>
            </a:xfrm>
            <a:prstGeom prst="rect">
              <a:avLst/>
            </a:prstGeom>
          </p:spPr>
        </p:pic>
      </p:grpSp>
      <p:grpSp>
        <p:nvGrpSpPr>
          <p:cNvPr id="65" name="Group 64"/>
          <p:cNvGrpSpPr/>
          <p:nvPr/>
        </p:nvGrpSpPr>
        <p:grpSpPr>
          <a:xfrm>
            <a:off x="1540889" y="4330409"/>
            <a:ext cx="7669355" cy="1688254"/>
            <a:chOff x="1540889" y="4330409"/>
            <a:chExt cx="7669355" cy="1688254"/>
          </a:xfrm>
        </p:grpSpPr>
        <p:sp>
          <p:nvSpPr>
            <p:cNvPr id="15" name="TextBox 14"/>
            <p:cNvSpPr txBox="1"/>
            <p:nvPr/>
          </p:nvSpPr>
          <p:spPr>
            <a:xfrm>
              <a:off x="1540889" y="4877395"/>
              <a:ext cx="269991" cy="463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16" name="Straight Arrow Connector 15"/>
            <p:cNvCxnSpPr>
              <a:stCxn id="58" idx="3"/>
            </p:cNvCxnSpPr>
            <p:nvPr/>
          </p:nvCxnSpPr>
          <p:spPr>
            <a:xfrm>
              <a:off x="1936403" y="5174536"/>
              <a:ext cx="76819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3046416" y="5174536"/>
              <a:ext cx="57986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968099" y="5174536"/>
              <a:ext cx="590497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900411" y="5174536"/>
              <a:ext cx="601451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5843676" y="5174536"/>
              <a:ext cx="57695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7652443" y="5174536"/>
              <a:ext cx="521089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05169" y="4942678"/>
                  <a:ext cx="305075" cy="463715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r="-4000" b="-144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3" name="Group 22"/>
            <p:cNvGrpSpPr/>
            <p:nvPr/>
          </p:nvGrpSpPr>
          <p:grpSpPr>
            <a:xfrm>
              <a:off x="5501863" y="4634134"/>
              <a:ext cx="341815" cy="1080803"/>
              <a:chOff x="5926489" y="1640066"/>
              <a:chExt cx="484080" cy="1362962"/>
            </a:xfrm>
          </p:grpSpPr>
          <p:sp>
            <p:nvSpPr>
              <p:cNvPr id="61" name="Rounded Rectangle 6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4558597" y="4330409"/>
              <a:ext cx="341815" cy="1688254"/>
              <a:chOff x="4433131" y="1276467"/>
              <a:chExt cx="464133" cy="2128997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7310629" y="4634134"/>
              <a:ext cx="341815" cy="1080803"/>
              <a:chOff x="5926489" y="1640066"/>
              <a:chExt cx="484080" cy="1362962"/>
            </a:xfrm>
          </p:grpSpPr>
          <p:sp>
            <p:nvSpPr>
              <p:cNvPr id="51" name="Rounded Rectangle 50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420631" y="4634134"/>
              <a:ext cx="341815" cy="1080803"/>
              <a:chOff x="5926489" y="1640066"/>
              <a:chExt cx="484080" cy="1362962"/>
            </a:xfrm>
          </p:grpSpPr>
          <p:sp>
            <p:nvSpPr>
              <p:cNvPr id="47" name="Rounded Rectangle 4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3626286" y="4330409"/>
              <a:ext cx="341815" cy="1688254"/>
              <a:chOff x="4433131" y="1276467"/>
              <a:chExt cx="464133" cy="2128997"/>
            </a:xfrm>
          </p:grpSpPr>
          <p:sp>
            <p:nvSpPr>
              <p:cNvPr id="41" name="Rounded Rectangle 40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704601" y="4634134"/>
              <a:ext cx="341815" cy="1080803"/>
              <a:chOff x="5926489" y="1640066"/>
              <a:chExt cx="484080" cy="1362962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6762445" y="5174536"/>
              <a:ext cx="54818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8515246" y="5174536"/>
              <a:ext cx="38992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/>
            <p:cNvGrpSpPr/>
            <p:nvPr/>
          </p:nvGrpSpPr>
          <p:grpSpPr>
            <a:xfrm>
              <a:off x="8173482" y="4478245"/>
              <a:ext cx="341815" cy="1392581"/>
              <a:chOff x="4433131" y="1276467"/>
              <a:chExt cx="464133" cy="1756134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6" name="TextBox 65"/>
          <p:cNvSpPr txBox="1"/>
          <p:nvPr/>
        </p:nvSpPr>
        <p:spPr>
          <a:xfrm>
            <a:off x="216404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604672" y="25710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042504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57779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591907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3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68085" y="257289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558971" y="256713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151868" y="256153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79A447E3-529D-42C4-A571-B3B103CC9B0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Softmax layer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5076" y="1177776"/>
            <a:ext cx="9304095" cy="1849344"/>
            <a:chOff x="395076" y="1177776"/>
            <a:chExt cx="9304095" cy="1849344"/>
          </a:xfrm>
        </p:grpSpPr>
        <p:sp>
          <p:nvSpPr>
            <p:cNvPr id="4" name="TextBox 3"/>
            <p:cNvSpPr txBox="1"/>
            <p:nvPr/>
          </p:nvSpPr>
          <p:spPr>
            <a:xfrm>
              <a:off x="395076" y="1776953"/>
              <a:ext cx="329425" cy="5079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cxnSp>
          <p:nvCxnSpPr>
            <p:cNvPr id="5" name="Straight Arrow Connector 4"/>
            <p:cNvCxnSpPr>
              <a:stCxn id="47" idx="3"/>
            </p:cNvCxnSpPr>
            <p:nvPr/>
          </p:nvCxnSpPr>
          <p:spPr>
            <a:xfrm>
              <a:off x="824123" y="2102448"/>
              <a:ext cx="937304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2178485" y="2102448"/>
              <a:ext cx="70751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303061" y="2102448"/>
              <a:ext cx="72048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4440605" y="2102448"/>
              <a:ext cx="7338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591513" y="2102448"/>
              <a:ext cx="70396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798448" y="2102448"/>
              <a:ext cx="635797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26939" y="1848467"/>
                  <a:ext cx="372232" cy="50796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" name="Group 11"/>
            <p:cNvGrpSpPr/>
            <p:nvPr/>
          </p:nvGrpSpPr>
          <p:grpSpPr>
            <a:xfrm>
              <a:off x="5174455" y="1510482"/>
              <a:ext cx="417059" cy="1183931"/>
              <a:chOff x="5926489" y="1640066"/>
              <a:chExt cx="484080" cy="1362962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4023546" y="1177776"/>
              <a:ext cx="417059" cy="1849344"/>
              <a:chOff x="4433131" y="1276467"/>
              <a:chExt cx="464133" cy="2128997"/>
            </a:xfrm>
          </p:grpSpPr>
          <p:sp>
            <p:nvSpPr>
              <p:cNvPr id="44" name="Rounded Rectangle 43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381389" y="1510482"/>
              <a:ext cx="417059" cy="1183931"/>
              <a:chOff x="5926489" y="1640066"/>
              <a:chExt cx="484080" cy="1362962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295474" y="1510482"/>
              <a:ext cx="417059" cy="1183931"/>
              <a:chOff x="5926489" y="1640066"/>
              <a:chExt cx="484080" cy="1362962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886003" y="1177776"/>
              <a:ext cx="417059" cy="1849344"/>
              <a:chOff x="4433131" y="1276467"/>
              <a:chExt cx="464133" cy="21289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4433131" y="1276467"/>
                <a:ext cx="464133" cy="2128997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503812" y="304040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761426" y="1510482"/>
              <a:ext cx="417059" cy="1183931"/>
              <a:chOff x="5926489" y="1640066"/>
              <a:chExt cx="484080" cy="1362962"/>
            </a:xfrm>
          </p:grpSpPr>
          <p:sp>
            <p:nvSpPr>
              <p:cNvPr id="26" name="Rounded Rectangle 25"/>
              <p:cNvSpPr/>
              <p:nvPr/>
            </p:nvSpPr>
            <p:spPr>
              <a:xfrm>
                <a:off x="5926489" y="1640066"/>
                <a:ext cx="484080" cy="1362962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999089" y="1724584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999089" y="217151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999089" y="2622758"/>
                <a:ext cx="336641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6712533" y="2102448"/>
              <a:ext cx="66885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8851181" y="2102448"/>
              <a:ext cx="47575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/>
            <p:cNvGrpSpPr/>
            <p:nvPr/>
          </p:nvGrpSpPr>
          <p:grpSpPr>
            <a:xfrm>
              <a:off x="8434184" y="1339718"/>
              <a:ext cx="417059" cy="1525458"/>
              <a:chOff x="4433131" y="1276467"/>
              <a:chExt cx="464133" cy="1756134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4433131" y="1276467"/>
                <a:ext cx="464133" cy="1756134"/>
              </a:xfrm>
              <a:prstGeom prst="roundRect">
                <a:avLst>
                  <a:gd name="adj" fmla="val 0"/>
                </a:avLst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503812" y="1329061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503812" y="2184734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503812" y="2612570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503812" y="1756897"/>
                <a:ext cx="322769" cy="315311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1C4A28BB-F972-4FF6-B255-75379FB81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04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Softmax</a:t>
            </a:r>
            <a:r>
              <a:rPr lang="en-US"/>
              <a:t> examples  </a:t>
            </a:r>
            <a:endParaRPr lang="en-US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01" y="4084150"/>
            <a:ext cx="2873764" cy="228600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296" y="4084150"/>
            <a:ext cx="2886246" cy="22860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4084150"/>
            <a:ext cx="2880598" cy="22860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6" y="1311952"/>
            <a:ext cx="2892349" cy="22860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607" y="1311952"/>
            <a:ext cx="2873521" cy="228600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070" y="1311952"/>
            <a:ext cx="2880597" cy="2286000"/>
          </a:xfrm>
          <a:prstGeom prst="rect">
            <a:avLst/>
          </a:prstGeom>
        </p:spPr>
      </p:pic>
      <p:grpSp>
        <p:nvGrpSpPr>
          <p:cNvPr id="73" name="Group 72"/>
          <p:cNvGrpSpPr/>
          <p:nvPr/>
        </p:nvGrpSpPr>
        <p:grpSpPr>
          <a:xfrm>
            <a:off x="54230" y="1158251"/>
            <a:ext cx="3712377" cy="3089678"/>
            <a:chOff x="149987" y="1395264"/>
            <a:chExt cx="3766355" cy="2282671"/>
          </a:xfrm>
        </p:grpSpPr>
        <p:grpSp>
          <p:nvGrpSpPr>
            <p:cNvPr id="70" name="Group 69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63" name="Straight Arrow Connector 62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TextBox 70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1" name="TextBox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2" name="TextBox 7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4" name="Group 73"/>
          <p:cNvGrpSpPr/>
          <p:nvPr/>
        </p:nvGrpSpPr>
        <p:grpSpPr>
          <a:xfrm>
            <a:off x="4161814" y="1158251"/>
            <a:ext cx="3712377" cy="3089678"/>
            <a:chOff x="149987" y="1395264"/>
            <a:chExt cx="3766355" cy="2282671"/>
          </a:xfrm>
        </p:grpSpPr>
        <p:grpSp>
          <p:nvGrpSpPr>
            <p:cNvPr id="75" name="Group 7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78" name="Straight Arrow Connector 7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" name="TextBox 7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Box 7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7" name="TextBox 7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6" name="Group 85"/>
          <p:cNvGrpSpPr/>
          <p:nvPr/>
        </p:nvGrpSpPr>
        <p:grpSpPr>
          <a:xfrm>
            <a:off x="8269399" y="1158251"/>
            <a:ext cx="3712377" cy="3089678"/>
            <a:chOff x="149987" y="1395264"/>
            <a:chExt cx="3766355" cy="2282671"/>
          </a:xfrm>
        </p:grpSpPr>
        <p:grpSp>
          <p:nvGrpSpPr>
            <p:cNvPr id="87" name="Group 86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0" name="Straight Arrow Connector 89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TextBox 88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9" name="TextBox 8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2" name="Group 91"/>
          <p:cNvGrpSpPr/>
          <p:nvPr/>
        </p:nvGrpSpPr>
        <p:grpSpPr>
          <a:xfrm>
            <a:off x="54230" y="3988012"/>
            <a:ext cx="3712377" cy="3089678"/>
            <a:chOff x="149987" y="1395264"/>
            <a:chExt cx="3766355" cy="2282671"/>
          </a:xfrm>
        </p:grpSpPr>
        <p:grpSp>
          <p:nvGrpSpPr>
            <p:cNvPr id="93" name="Group 92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TextBox 93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TextBox 9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5" name="TextBox 94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5" name="TextBox 9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98" name="Group 97"/>
          <p:cNvGrpSpPr/>
          <p:nvPr/>
        </p:nvGrpSpPr>
        <p:grpSpPr>
          <a:xfrm>
            <a:off x="4161814" y="3988012"/>
            <a:ext cx="3712377" cy="3089678"/>
            <a:chOff x="149987" y="1395264"/>
            <a:chExt cx="3766355" cy="2282671"/>
          </a:xfrm>
        </p:grpSpPr>
        <p:grpSp>
          <p:nvGrpSpPr>
            <p:cNvPr id="99" name="Group 98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2" name="Straight Arrow Connector 101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TextBox 99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0" name="TextBox 9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1" name="TextBox 100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1" name="TextBox 10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4" name="Group 103"/>
          <p:cNvGrpSpPr/>
          <p:nvPr/>
        </p:nvGrpSpPr>
        <p:grpSpPr>
          <a:xfrm>
            <a:off x="8269399" y="3988012"/>
            <a:ext cx="3712377" cy="3089678"/>
            <a:chOff x="149987" y="1395264"/>
            <a:chExt cx="3766355" cy="2282671"/>
          </a:xfrm>
        </p:grpSpPr>
        <p:grpSp>
          <p:nvGrpSpPr>
            <p:cNvPr id="105" name="Group 104"/>
            <p:cNvGrpSpPr/>
            <p:nvPr/>
          </p:nvGrpSpPr>
          <p:grpSpPr>
            <a:xfrm>
              <a:off x="461440" y="1395264"/>
              <a:ext cx="3454902" cy="1952372"/>
              <a:chOff x="461440" y="1395264"/>
              <a:chExt cx="3454902" cy="1952372"/>
            </a:xfrm>
          </p:grpSpPr>
          <p:cxnSp>
            <p:nvCxnSpPr>
              <p:cNvPr id="108" name="Straight Arrow Connector 107"/>
              <p:cNvCxnSpPr/>
              <p:nvPr/>
            </p:nvCxnSpPr>
            <p:spPr>
              <a:xfrm flipV="1">
                <a:off x="632012" y="1395264"/>
                <a:ext cx="0" cy="195237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flipV="1">
                <a:off x="461440" y="3240741"/>
                <a:ext cx="345490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6" name="TextBox 105"/>
                <p:cNvSpPr txBox="1"/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6" name="TextBox 10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0537" y="3154715"/>
                  <a:ext cx="612540" cy="523220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TextBox 106"/>
                <p:cNvSpPr txBox="1"/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987" y="2109840"/>
                  <a:ext cx="620811" cy="523220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C164B54-8277-410C-9E49-76355EC9478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00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5582</TotalTime>
  <Words>44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Multi-class classification</vt:lpstr>
      <vt:lpstr>Recognizing cats, dogs, and baby chicks </vt:lpstr>
      <vt:lpstr>Softmax layer</vt:lpstr>
      <vt:lpstr>Softmax examples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Rahul Sharma</cp:lastModifiedBy>
  <cp:revision>199</cp:revision>
  <dcterms:created xsi:type="dcterms:W3CDTF">2017-07-10T20:19:53Z</dcterms:created>
  <dcterms:modified xsi:type="dcterms:W3CDTF">2020-11-21T23:08:30Z</dcterms:modified>
</cp:coreProperties>
</file>

<file path=docProps/thumbnail.jpeg>
</file>